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4E655-287F-4A5D-8AD2-A6466528EE58}" type="datetimeFigureOut">
              <a:rPr lang="en-US" smtClean="0"/>
              <a:pPr/>
              <a:t>7/6/2010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D5A43-308A-4673-A68D-23478853B39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D5A43-308A-4673-A68D-23478853B393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D5A43-308A-4673-A68D-23478853B39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D5A43-308A-4673-A68D-23478853B393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E8583-5D78-419D-B2F2-DA14FB3834B2}" type="datetimeFigureOut">
              <a:rPr lang="en-US" smtClean="0"/>
              <a:pPr/>
              <a:t>7/6/2010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1652-3019-43CE-965A-70D4B0A51B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E8583-5D78-419D-B2F2-DA14FB3834B2}" type="datetimeFigureOut">
              <a:rPr lang="en-US" smtClean="0"/>
              <a:pPr/>
              <a:t>7/6/2010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1652-3019-43CE-965A-70D4B0A51B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E8583-5D78-419D-B2F2-DA14FB3834B2}" type="datetimeFigureOut">
              <a:rPr lang="en-US" smtClean="0"/>
              <a:pPr/>
              <a:t>7/6/2010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1652-3019-43CE-965A-70D4B0A51B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E8583-5D78-419D-B2F2-DA14FB3834B2}" type="datetimeFigureOut">
              <a:rPr lang="en-US" smtClean="0"/>
              <a:pPr/>
              <a:t>7/6/2010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1652-3019-43CE-965A-70D4B0A51B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E8583-5D78-419D-B2F2-DA14FB3834B2}" type="datetimeFigureOut">
              <a:rPr lang="en-US" smtClean="0"/>
              <a:pPr/>
              <a:t>7/6/2010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1652-3019-43CE-965A-70D4B0A51B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E8583-5D78-419D-B2F2-DA14FB3834B2}" type="datetimeFigureOut">
              <a:rPr lang="en-US" smtClean="0"/>
              <a:pPr/>
              <a:t>7/6/2010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1652-3019-43CE-965A-70D4B0A51B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E8583-5D78-419D-B2F2-DA14FB3834B2}" type="datetimeFigureOut">
              <a:rPr lang="en-US" smtClean="0"/>
              <a:pPr/>
              <a:t>7/6/2010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1652-3019-43CE-965A-70D4B0A51B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E8583-5D78-419D-B2F2-DA14FB3834B2}" type="datetimeFigureOut">
              <a:rPr lang="en-US" smtClean="0"/>
              <a:pPr/>
              <a:t>7/6/2010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1652-3019-43CE-965A-70D4B0A51B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E8583-5D78-419D-B2F2-DA14FB3834B2}" type="datetimeFigureOut">
              <a:rPr lang="en-US" smtClean="0"/>
              <a:pPr/>
              <a:t>7/6/2010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1652-3019-43CE-965A-70D4B0A51B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E8583-5D78-419D-B2F2-DA14FB3834B2}" type="datetimeFigureOut">
              <a:rPr lang="en-US" smtClean="0"/>
              <a:pPr/>
              <a:t>7/6/2010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1652-3019-43CE-965A-70D4B0A51B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E8583-5D78-419D-B2F2-DA14FB3834B2}" type="datetimeFigureOut">
              <a:rPr lang="en-US" smtClean="0"/>
              <a:pPr/>
              <a:t>7/6/2010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1652-3019-43CE-965A-70D4B0A51B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E8583-5D78-419D-B2F2-DA14FB3834B2}" type="datetimeFigureOut">
              <a:rPr lang="en-US" smtClean="0"/>
              <a:pPr/>
              <a:t>7/6/2010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01652-3019-43CE-965A-70D4B0A51B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Get Moving! The Effect of Music and Movement on Student Attention and Engagement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purpose of this study was to investigate the effects that music and physical movement activities have on attention and engagement among first grade special education students.</a:t>
            </a:r>
          </a:p>
          <a:p>
            <a:endParaRPr lang="en-US" dirty="0"/>
          </a:p>
        </p:txBody>
      </p:sp>
      <p:pic>
        <p:nvPicPr>
          <p:cNvPr id="1027" name="Picture 3" descr="C:\Documents and Settings\Harriet Sandberg\Temporary Internet Files\Content.IE5\DYEE7UHJ\MC90023252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6538" y="4556125"/>
            <a:ext cx="1371600" cy="1862138"/>
          </a:xfrm>
          <a:prstGeom prst="rect">
            <a:avLst/>
          </a:prstGeom>
          <a:noFill/>
        </p:spPr>
      </p:pic>
      <p:pic>
        <p:nvPicPr>
          <p:cNvPr id="1028" name="Picture 4" descr="C:\Documents and Settings\Harriet Sandberg\Temporary Internet Files\Content.IE5\5ZPD3AEF\MC90023272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038600"/>
            <a:ext cx="1620570" cy="2563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Research Results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733800"/>
            <a:ext cx="7924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990600"/>
            <a:ext cx="7848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Works!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Helps focus attention and engagement</a:t>
            </a:r>
          </a:p>
          <a:p>
            <a:r>
              <a:rPr lang="en-US" dirty="0" smtClean="0"/>
              <a:t>Students were more motivated to learn</a:t>
            </a:r>
          </a:p>
          <a:p>
            <a:r>
              <a:rPr lang="en-US" dirty="0" smtClean="0"/>
              <a:t>Energizes your students</a:t>
            </a:r>
          </a:p>
          <a:p>
            <a:r>
              <a:rPr lang="en-US" dirty="0" smtClean="0"/>
              <a:t>It worked for the entire </a:t>
            </a:r>
            <a:r>
              <a:rPr lang="en-US" dirty="0" smtClean="0"/>
              <a:t>class - all </a:t>
            </a:r>
            <a:r>
              <a:rPr lang="en-US" dirty="0" smtClean="0"/>
              <a:t>students!</a:t>
            </a:r>
          </a:p>
          <a:p>
            <a:r>
              <a:rPr lang="en-US" dirty="0" smtClean="0"/>
              <a:t>Creates a positive classroom atmosphere</a:t>
            </a:r>
          </a:p>
          <a:p>
            <a:r>
              <a:rPr lang="en-US" dirty="0" smtClean="0"/>
              <a:t>It is fun, easy and cheap!</a:t>
            </a:r>
          </a:p>
        </p:txBody>
      </p:sp>
      <p:pic>
        <p:nvPicPr>
          <p:cNvPr id="4" name="Picture 3" descr="Children_Chur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4606105"/>
            <a:ext cx="4343400" cy="22518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87</Words>
  <Application>Microsoft Office PowerPoint</Application>
  <PresentationFormat>On-screen Show (4:3)</PresentationFormat>
  <Paragraphs>14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Get Moving! The Effect of Music and Movement on Student Attention and Engagement</vt:lpstr>
      <vt:lpstr>Research Results</vt:lpstr>
      <vt:lpstr>It Works!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Moving! The Effect of Music and Movement on Student Attention and Engagement</dc:title>
  <dc:creator>Harriet Sandberg</dc:creator>
  <cp:lastModifiedBy>Harriet Sandberg</cp:lastModifiedBy>
  <cp:revision>12</cp:revision>
  <dcterms:created xsi:type="dcterms:W3CDTF">2010-07-06T00:56:45Z</dcterms:created>
  <dcterms:modified xsi:type="dcterms:W3CDTF">2010-07-07T02:45:06Z</dcterms:modified>
</cp:coreProperties>
</file>